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29"/>
  </p:notesMasterIdLst>
  <p:sldIdLst>
    <p:sldId id="361" r:id="rId5"/>
    <p:sldId id="257" r:id="rId6"/>
    <p:sldId id="262" r:id="rId7"/>
    <p:sldId id="375" r:id="rId8"/>
    <p:sldId id="263" r:id="rId9"/>
    <p:sldId id="284" r:id="rId10"/>
    <p:sldId id="285" r:id="rId11"/>
    <p:sldId id="279" r:id="rId12"/>
    <p:sldId id="280" r:id="rId13"/>
    <p:sldId id="281" r:id="rId14"/>
    <p:sldId id="296" r:id="rId15"/>
    <p:sldId id="297" r:id="rId16"/>
    <p:sldId id="298" r:id="rId17"/>
    <p:sldId id="380" r:id="rId18"/>
    <p:sldId id="381" r:id="rId19"/>
    <p:sldId id="364" r:id="rId20"/>
    <p:sldId id="362" r:id="rId21"/>
    <p:sldId id="290" r:id="rId22"/>
    <p:sldId id="301" r:id="rId23"/>
    <p:sldId id="363" r:id="rId24"/>
    <p:sldId id="303" r:id="rId25"/>
    <p:sldId id="302" r:id="rId26"/>
    <p:sldId id="305" r:id="rId27"/>
    <p:sldId id="306" r:id="rId28"/>
  </p:sldIdLst>
  <p:sldSz cx="9144000" cy="5143500" type="screen16x9"/>
  <p:notesSz cx="6858000" cy="9144000"/>
  <p:embeddedFontLst>
    <p:embeddedFont>
      <p:font typeface="Anton" pitchFamily="2" charset="0"/>
      <p:regular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4cbfe83d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4cbfe83d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9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1af22068b0_8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1af22068b0_8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aprovechar esta actividad para que los estudiantes la resuelvan por su cuenta. Dependerá, según su criterio, de cómo vengan con el tiempo.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08634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af22068b0_8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af22068b0_8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374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1af22068b0_4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g11af22068b0_4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1388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67f3579e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1267f3579e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62739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67f3579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1267f3579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16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DAF7FDED-D404-23C7-71A3-D4FBE8F3D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671ed7bcf_0_40:notes">
            <a:extLst>
              <a:ext uri="{FF2B5EF4-FFF2-40B4-BE49-F238E27FC236}">
                <a16:creationId xmlns:a16="http://schemas.microsoft.com/office/drawing/2014/main" id="{DC90995D-1FED-159F-E968-556B857D1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12671ed7bcf_0_40:notes">
            <a:extLst>
              <a:ext uri="{FF2B5EF4-FFF2-40B4-BE49-F238E27FC236}">
                <a16:creationId xmlns:a16="http://schemas.microsoft.com/office/drawing/2014/main" id="{3FED29A9-5A50-7272-6581-2DFA24EA8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5409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>
          <a:extLst>
            <a:ext uri="{FF2B5EF4-FFF2-40B4-BE49-F238E27FC236}">
              <a16:creationId xmlns:a16="http://schemas.microsoft.com/office/drawing/2014/main" id="{6999CA1E-D370-5E6C-23F3-3D41AF52C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2671ed7bcf_0_49:notes">
            <a:extLst>
              <a:ext uri="{FF2B5EF4-FFF2-40B4-BE49-F238E27FC236}">
                <a16:creationId xmlns:a16="http://schemas.microsoft.com/office/drawing/2014/main" id="{84BD25A5-70C2-A0BB-1C0B-2F381D535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g12671ed7bcf_0_49:notes">
            <a:extLst>
              <a:ext uri="{FF2B5EF4-FFF2-40B4-BE49-F238E27FC236}">
                <a16:creationId xmlns:a16="http://schemas.microsoft.com/office/drawing/2014/main" id="{7DA8517F-A87F-292B-BA91-C1E2972E2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346342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671ed7bc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g12671ed7bc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Recuerda que a estas alturas ya determinaste cuánto tiempo te están llevando los conceptos y las actividades, si consideras que ésto puede ser un hands on lab, mejor no perder tiempo valioso y hacerlo a la par con los estudiantes.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671ed7bcf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2671ed7bcf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67f35782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7" name="Google Shape;897;g1267f35782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7da238b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127da238b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0956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51d8506b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51d8506b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45d6b95a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45d6b95a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4cbfe83dc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g124cbfe83dc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8394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4cbfe83dc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24cbfe83dc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7327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03-B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15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7500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8" name="Google Shape;458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59" name="Google Shape;459;p14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5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03-B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53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1" r:id="rId5"/>
    <p:sldLayoutId id="2147483794" r:id="rId6"/>
    <p:sldLayoutId id="2147483796" r:id="rId7"/>
    <p:sldLayoutId id="214748380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81"/>
          <p:cNvSpPr txBox="1"/>
          <p:nvPr/>
        </p:nvSpPr>
        <p:spPr>
          <a:xfrm>
            <a:off x="464850" y="309600"/>
            <a:ext cx="8214300" cy="412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 b="0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objetos =  [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manzanas:3,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peras:2,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carne:1,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jugos:5,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dulces:2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sandias:1,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huevos:6,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panes:4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447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9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196"/>
          <p:cNvSpPr txBox="1"/>
          <p:nvPr/>
        </p:nvSpPr>
        <p:spPr>
          <a:xfrm>
            <a:off x="473350" y="1473700"/>
            <a:ext cx="83475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En esta instancia de la clase</a:t>
            </a:r>
            <a:r>
              <a:rPr lang="es" sz="2200" b="1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repasaremos </a:t>
            </a: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algunos de los conceptos vistos en clase con una aplicación</a:t>
            </a: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¿De qué manera?</a:t>
            </a:r>
            <a:endParaRPr sz="2200" b="1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demostrará cómo hacerlo y tú lo puedes ir replicando en tu computadora. Si surgen dudas las puedes compartir para resolverlas en conjunto de la mano de los tutores.</a:t>
            </a: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lang="es" sz="16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lang="es" sz="1600" b="1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6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sz="1600" b="1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27" name="Google Shape;827;p19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828" name="Google Shape;828;p19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9" name="Google Shape;829;p19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45502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19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35" name="Google Shape;835;p19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6" name="Google Shape;836;p19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7" name="Google Shape;837;p197"/>
          <p:cNvSpPr txBox="1"/>
          <p:nvPr/>
        </p:nvSpPr>
        <p:spPr>
          <a:xfrm>
            <a:off x="394800" y="899375"/>
            <a:ext cx="85242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Registrador de tickets de eventos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19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9" name="Google Shape;839;p197"/>
          <p:cNvSpPr txBox="1"/>
          <p:nvPr/>
        </p:nvSpPr>
        <p:spPr>
          <a:xfrm>
            <a:off x="394800" y="1704300"/>
            <a:ext cx="81393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¿Cómo lo hacemos?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Se creará una clase que permitirá llevar una gestión completa de usuarios que deseen acceder a dichos eventos.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Definir clase TicketManager, el cual tendrá un arreglo de eventos que iniciará vacío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La clase debe contar con una variable privada “precioBaseDeGanancia”, la cual añadirá un costo adicional al precio de cada evento.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contar con el método “getEventos” El cual mostrará los eventos guardados.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contar con el método “agregarEvento” El cual recibirá los siguientes parámetros: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nombre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lugar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precio (deberá agregarse un 0.15 del valor original)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capacidad (50 por defecto)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fecha (hoy por defecto)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método deberá crear además el campo id autoincrementable y el campo “participantes” que siempre iniciará con un arreglo vacío.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08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98"/>
          <p:cNvSpPr txBox="1"/>
          <p:nvPr/>
        </p:nvSpPr>
        <p:spPr>
          <a:xfrm>
            <a:off x="322975" y="1722275"/>
            <a:ext cx="796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 contar con un método “agregarUsuario” El cual recibirá: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evento (debe existir, agregar validaciones)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usuario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debe evaluar que el evento exista y que el usuario no haya estado registrado previamente (validación de fecha y capacidad se evitará para no alargar el reto)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todo está en orden, debe agregar el id del usuario en el arreglo “participantes” de ese evento.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 contar con un método “ponerEventoEnGira” El cual recibirá: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evento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nueva localidad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nueva fecha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debe copiar el evento existente, con una nueva localidad, nueva fecha, nuevo id y sus participantes vacíos (Usar spread operator para el resto de las propiedades)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46" name="Google Shape;846;p198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47" name="Google Shape;847;p19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8" name="Google Shape;848;p198" title="ícono de actividad colaborativ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9" name="Google Shape;849;p19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0" name="Google Shape;850;p198"/>
          <p:cNvSpPr txBox="1"/>
          <p:nvPr/>
        </p:nvSpPr>
        <p:spPr>
          <a:xfrm>
            <a:off x="394800" y="899375"/>
            <a:ext cx="856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Registrador de tickets de eventos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6008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5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97" name="Google Shape;597;p15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8" name="Google Shape;598;p15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p158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15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</a:t>
            </a:r>
            <a:endParaRPr sz="2000" b="1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158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Actividad de repaso para fortalecer conceptos de node y javascript</a:t>
            </a:r>
            <a:endParaRPr sz="2000" b="0" i="0" u="none" strike="noStrike" cap="none" dirty="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66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159"/>
          <p:cNvGrpSpPr/>
          <p:nvPr/>
        </p:nvGrpSpPr>
        <p:grpSpPr>
          <a:xfrm>
            <a:off x="457347" y="424337"/>
            <a:ext cx="431074" cy="431074"/>
            <a:chOff x="974706" y="2467173"/>
            <a:chExt cx="738900" cy="738900"/>
          </a:xfrm>
        </p:grpSpPr>
        <p:sp>
          <p:nvSpPr>
            <p:cNvPr id="607" name="Google Shape;607;p15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15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159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0" name="Google Shape;610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59"/>
          <p:cNvSpPr txBox="1"/>
          <p:nvPr/>
        </p:nvSpPr>
        <p:spPr>
          <a:xfrm>
            <a:off x="549525" y="2480625"/>
            <a:ext cx="7566900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proyecto de node que genere 10000 números aleatorios en un rango de 1 a 20.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objeto </a:t>
            </a:r>
            <a:r>
              <a:rPr lang="es" sz="13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cuyas claves sean los números generados y el valor asociado a cada clave será la cantidad de veces que salió dicho número. Representar por consola los resultados.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15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20782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>
          <a:extLst>
            <a:ext uri="{FF2B5EF4-FFF2-40B4-BE49-F238E27FC236}">
              <a16:creationId xmlns:a16="http://schemas.microsoft.com/office/drawing/2014/main" id="{A5A15221-AD08-72E2-9167-E1B7A8799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92">
            <a:extLst>
              <a:ext uri="{FF2B5EF4-FFF2-40B4-BE49-F238E27FC236}">
                <a16:creationId xmlns:a16="http://schemas.microsoft.com/office/drawing/2014/main" id="{F29D24E7-0813-831F-3491-D6C542C043BE}"/>
              </a:ext>
            </a:extLst>
          </p:cNvPr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84" name="Google Shape;784;p192">
              <a:extLst>
                <a:ext uri="{FF2B5EF4-FFF2-40B4-BE49-F238E27FC236}">
                  <a16:creationId xmlns:a16="http://schemas.microsoft.com/office/drawing/2014/main" id="{E7BD7A76-9B06-028A-8C8B-6F8930990327}"/>
                </a:ext>
              </a:extLst>
            </p:cNvPr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5" name="Google Shape;785;p192" title="ícono de actividad en clase">
              <a:extLst>
                <a:ext uri="{FF2B5EF4-FFF2-40B4-BE49-F238E27FC236}">
                  <a16:creationId xmlns:a16="http://schemas.microsoft.com/office/drawing/2014/main" id="{055BF83E-B7F0-2AF0-2FA6-8E947CB231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192">
            <a:extLst>
              <a:ext uri="{FF2B5EF4-FFF2-40B4-BE49-F238E27FC236}">
                <a16:creationId xmlns:a16="http://schemas.microsoft.com/office/drawing/2014/main" id="{2C9E064D-89BD-7355-9261-5647CF2D4CCF}"/>
              </a:ext>
            </a:extLst>
          </p:cNvPr>
          <p:cNvSpPr txBox="1"/>
          <p:nvPr/>
        </p:nvSpPr>
        <p:spPr>
          <a:xfrm>
            <a:off x="1461300" y="2208625"/>
            <a:ext cx="6090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Almacenar fecha y hora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92">
            <a:extLst>
              <a:ext uri="{FF2B5EF4-FFF2-40B4-BE49-F238E27FC236}">
                <a16:creationId xmlns:a16="http://schemas.microsoft.com/office/drawing/2014/main" id="{D066EDA6-7116-8E39-8D17-82C367BD4157}"/>
              </a:ext>
            </a:extLst>
          </p:cNvPr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5-10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92">
            <a:extLst>
              <a:ext uri="{FF2B5EF4-FFF2-40B4-BE49-F238E27FC236}">
                <a16:creationId xmlns:a16="http://schemas.microsoft.com/office/drawing/2014/main" id="{71ADCA2C-F954-ABAA-71FA-1A1B46637E71}"/>
              </a:ext>
            </a:extLst>
          </p:cNvPr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Práctica para repasar los conceptos de archivos con callbacks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4521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>
          <a:extLst>
            <a:ext uri="{FF2B5EF4-FFF2-40B4-BE49-F238E27FC236}">
              <a16:creationId xmlns:a16="http://schemas.microsoft.com/office/drawing/2014/main" id="{D9B56786-8484-2F77-DA18-F89D74CD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193">
            <a:extLst>
              <a:ext uri="{FF2B5EF4-FFF2-40B4-BE49-F238E27FC236}">
                <a16:creationId xmlns:a16="http://schemas.microsoft.com/office/drawing/2014/main" id="{144D3D9E-0E65-51B4-85E8-8AE9A8389304}"/>
              </a:ext>
            </a:extLst>
          </p:cNvPr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94" name="Google Shape;794;p193">
              <a:extLst>
                <a:ext uri="{FF2B5EF4-FFF2-40B4-BE49-F238E27FC236}">
                  <a16:creationId xmlns:a16="http://schemas.microsoft.com/office/drawing/2014/main" id="{5FC76FED-2457-BF47-2864-90E3119EBF61}"/>
                </a:ext>
              </a:extLst>
            </p:cNvPr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5" name="Google Shape;795;p193" title="ícono de actividad en clase">
              <a:extLst>
                <a:ext uri="{FF2B5EF4-FFF2-40B4-BE49-F238E27FC236}">
                  <a16:creationId xmlns:a16="http://schemas.microsoft.com/office/drawing/2014/main" id="{A6DEFDF0-298C-DF57-45E2-6DCFE528A6B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93">
            <a:extLst>
              <a:ext uri="{FF2B5EF4-FFF2-40B4-BE49-F238E27FC236}">
                <a16:creationId xmlns:a16="http://schemas.microsoft.com/office/drawing/2014/main" id="{9D4BE74D-DA54-766A-F234-F1FE354ABA23}"/>
              </a:ext>
            </a:extLst>
          </p:cNvPr>
          <p:cNvSpPr txBox="1"/>
          <p:nvPr/>
        </p:nvSpPr>
        <p:spPr>
          <a:xfrm>
            <a:off x="501450" y="1081750"/>
            <a:ext cx="76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Almacenar fecha y hora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7" name="Google Shape;797;p193">
            <a:extLst>
              <a:ext uri="{FF2B5EF4-FFF2-40B4-BE49-F238E27FC236}">
                <a16:creationId xmlns:a16="http://schemas.microsoft.com/office/drawing/2014/main" id="{5A767DCC-D127-747D-731F-D67DB59608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93">
            <a:extLst>
              <a:ext uri="{FF2B5EF4-FFF2-40B4-BE49-F238E27FC236}">
                <a16:creationId xmlns:a16="http://schemas.microsoft.com/office/drawing/2014/main" id="{8BC31001-A10B-1F21-3B97-CCC222021EEA}"/>
              </a:ext>
            </a:extLst>
          </p:cNvPr>
          <p:cNvSpPr txBox="1"/>
          <p:nvPr/>
        </p:nvSpPr>
        <p:spPr>
          <a:xfrm>
            <a:off x="549525" y="2253750"/>
            <a:ext cx="80829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 programa que cree un archivo en el cual escriba la fecha y la hora actual. Posteriormente leer el archivo y mostrar el contenido por consola.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Utilizar el módulo fs y sus operaciones de tipo callback.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9" name="Google Shape;799;p193">
            <a:extLst>
              <a:ext uri="{FF2B5EF4-FFF2-40B4-BE49-F238E27FC236}">
                <a16:creationId xmlns:a16="http://schemas.microsoft.com/office/drawing/2014/main" id="{D90414CD-F77F-19F5-4A42-6051DEB3D2E5}"/>
              </a:ext>
            </a:extLst>
          </p:cNvPr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098517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20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80" name="Google Shape;880;p20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1" name="Google Shape;881;p20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2" name="Google Shape;882;p204"/>
          <p:cNvSpPr txBox="1"/>
          <p:nvPr/>
        </p:nvSpPr>
        <p:spPr>
          <a:xfrm>
            <a:off x="1461300" y="2208625"/>
            <a:ext cx="6090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3" name="Google Shape;883;p20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10-15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20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9" name="Google Shape;889;p20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0" name="Google Shape;890;p20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205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2" name="Google Shape;892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205"/>
          <p:cNvSpPr txBox="1"/>
          <p:nvPr/>
        </p:nvSpPr>
        <p:spPr>
          <a:xfrm>
            <a:off x="530550" y="2455600"/>
            <a:ext cx="77550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Escribir un programa ejecutable bajo node.js que realice las siguientes acciones: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Abra una terminal en el directorio del archivo y ejecute la instrucción: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npm init -y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○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Esto creará un archivo especial (lo veremos más adelante) de nombre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endParaRPr i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Lea el archivo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y declare un objeto con el siguiente formato y datos: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contenidoStr: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contenidoObj: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size: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tamaño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bytes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4" name="Google Shape;894;p20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20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0" name="Google Shape;900;p2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1" name="Google Shape;901;p20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2" name="Google Shape;902;p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206"/>
          <p:cNvSpPr txBox="1"/>
          <p:nvPr/>
        </p:nvSpPr>
        <p:spPr>
          <a:xfrm>
            <a:off x="530550" y="2461200"/>
            <a:ext cx="808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Muestre por consola el objeto info luego de leer el archivo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Guardar el objeto info en un archivo llamado info.json dentro de la misma carpeta de package.json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Incluir el manejo de errores (con throw new Error)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Utilizar el módulo promises de fs dentro de una función async/await y utilizar JSON.stringify + JSON.parse para poder hacer las transformaciones json-&gt;objeto y viceversa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4" name="Google Shape;904;p20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5" name="Google Shape;905;p206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CommonJS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ESModules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1"/>
          <p:cNvSpPr txBox="1"/>
          <p:nvPr/>
        </p:nvSpPr>
        <p:spPr>
          <a:xfrm>
            <a:off x="457725" y="682575"/>
            <a:ext cx="77787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módulos en Node: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97;p101">
            <a:extLst>
              <a:ext uri="{FF2B5EF4-FFF2-40B4-BE49-F238E27FC236}">
                <a16:creationId xmlns:a16="http://schemas.microsoft.com/office/drawing/2014/main" id="{BD8678B7-951B-E1B0-ECEE-C108AC670205}"/>
              </a:ext>
            </a:extLst>
          </p:cNvPr>
          <p:cNvSpPr txBox="1"/>
          <p:nvPr/>
        </p:nvSpPr>
        <p:spPr>
          <a:xfrm>
            <a:off x="458874" y="209335"/>
            <a:ext cx="77787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antes…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DFFE0C-ED1D-F211-C759-80B1CA870FBC}"/>
              </a:ext>
            </a:extLst>
          </p:cNvPr>
          <p:cNvSpPr txBox="1"/>
          <p:nvPr/>
        </p:nvSpPr>
        <p:spPr>
          <a:xfrm>
            <a:off x="199380" y="1768858"/>
            <a:ext cx="4774818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nativo: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previo al lanzamiento de ES6, mediante scripts separados, invocados en orden desde nuestro index.html</a:t>
            </a:r>
          </a:p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CommonJS</a:t>
            </a: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2009 nace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NodeJS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propone este esquema para manejo de módulos. Es el que utiliza la sintaxis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require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module.exports</a:t>
            </a:r>
            <a:endParaRPr lang="es-ES" sz="14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Modules: 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2015, con el lanzamiento de ES6, surge este nuevo esquema de manejo de módulos</a:t>
            </a:r>
            <a:r>
              <a:rPr lang="es-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utiliza la sintaxis </a:t>
            </a:r>
            <a:r>
              <a:rPr lang="es-E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</a:t>
            </a:r>
            <a:r>
              <a:rPr lang="es-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/ </a:t>
            </a:r>
            <a:r>
              <a:rPr lang="es-E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</a:t>
            </a:r>
            <a:endParaRPr lang="es-ES" sz="14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CE4E74-9EB1-E002-768A-4C780B0C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68" y="1483889"/>
            <a:ext cx="3581973" cy="29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9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6" name="Google Shape;576;p16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77" name="Google Shape;577;p16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78" name="Google Shape;578;p163" title="ícono de repas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Google Shape;580;p163"/>
          <p:cNvSpPr txBox="1"/>
          <p:nvPr/>
        </p:nvSpPr>
        <p:spPr>
          <a:xfrm>
            <a:off x="783772" y="1943709"/>
            <a:ext cx="7550903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Métodos asociados a los arrays: map, find, findIndex, every, reduce, filter.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Object.keys(), Object.values.(), Object.entries()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Spread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Operador </a:t>
            </a:r>
            <a:r>
              <a:rPr lang="es-AR" sz="1350" dirty="0" err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Rest</a:t>
            </a:r>
            <a:endParaRPr lang="es-AR"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Desestructuración</a:t>
            </a: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50"/>
              <a:buFont typeface="DM Sans"/>
              <a:buChar char="✓"/>
            </a:pP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Ejercicio: </a:t>
            </a:r>
            <a:r>
              <a:rPr lang="es-AR" sz="1350" dirty="0" err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update</a:t>
            </a:r>
            <a:r>
              <a:rPr lang="es-AR" sz="135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objeto</a:t>
            </a:r>
            <a:endParaRPr sz="135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/>
          <p:cNvSpPr txBox="1"/>
          <p:nvPr/>
        </p:nvSpPr>
        <p:spPr>
          <a:xfrm>
            <a:off x="1461288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Nuevas implementaciones con </a:t>
            </a:r>
            <a:r>
              <a:rPr lang="es" sz="4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ECMAScript 10 y 11</a:t>
            </a:r>
            <a:endParaRPr sz="4000" b="1" i="0" u="none" strike="noStrike" cap="non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85"/>
          <p:cNvSpPr txBox="1"/>
          <p:nvPr/>
        </p:nvSpPr>
        <p:spPr>
          <a:xfrm>
            <a:off x="457725" y="424784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considerar aquí?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8" name="Google Shape;748;p185"/>
          <p:cNvSpPr txBox="1"/>
          <p:nvPr/>
        </p:nvSpPr>
        <p:spPr>
          <a:xfrm>
            <a:off x="457725" y="1739532"/>
            <a:ext cx="47301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partir de estas implementaciones, tenemos que hacer una aclaración importante. Muchos de los cambios en estas versiones están estrechamente ligados con otros conceptos que irás aprendiendo a lo largo del curso. Por lo tanto, los mismos se irán viendo a medida que transcurran las clases.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9" name="Google Shape;749;p185"/>
          <p:cNvPicPr preferRelativeResize="0"/>
          <p:nvPr/>
        </p:nvPicPr>
        <p:blipFill rotWithShape="1">
          <a:blip r:embed="rId3">
            <a:alphaModFix/>
          </a:blip>
          <a:srcRect l="2185" t="2340" r="1530" b="4410"/>
          <a:stretch/>
        </p:blipFill>
        <p:spPr>
          <a:xfrm>
            <a:off x="5453175" y="1848413"/>
            <a:ext cx="3328975" cy="1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50B55FF-5B22-22E0-0F5C-7D5A77219F34}"/>
              </a:ext>
            </a:extLst>
          </p:cNvPr>
          <p:cNvSpPr txBox="1"/>
          <p:nvPr/>
        </p:nvSpPr>
        <p:spPr>
          <a:xfrm>
            <a:off x="278446" y="3226336"/>
            <a:ext cx="61429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String.trim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(): Remueve los espacios innecesarios en una cadena. Sirve para validaciones.</a:t>
            </a:r>
            <a:endParaRPr lang="es-ES" sz="140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Array.flat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(): Remueve anidaciones internas en 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arrays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. Deja un arreglo “plano”.</a:t>
            </a:r>
          </a:p>
          <a:p>
            <a:pPr marL="457200" indent="-314325"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Operador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Nullish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 (??)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 Sirve para poder colocar un valor por default a variables que podrían ser nulas o indefinidas. A diferencia del operador ||, éstas filtran “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falseys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”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17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02" name="Google Shape;702;p17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3" name="Google Shape;703;p17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4" name="Google Shape;704;p17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17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15-20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17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Pongamos en práctica algunos de los módulos vistos en los ejemplos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6199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8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12" name="Google Shape;712;p18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3" name="Google Shape;713;p18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18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5" name="Google Shape;715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80"/>
          <p:cNvSpPr txBox="1"/>
          <p:nvPr/>
        </p:nvSpPr>
        <p:spPr>
          <a:xfrm>
            <a:off x="501450" y="2164625"/>
            <a:ext cx="8259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Dados los objetos indicados en la siguiente diapositiva: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una lista nueva  (array) que contenga todos los tipos de productos (no cantidades), consejo: 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Object.keys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Array.includes.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Mostrar el array por consola.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obtener el total de productos vendidos por todos los objetos (utilizar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Object.values)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7" name="Google Shape;717;p1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013624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1461</Words>
  <Application>Microsoft Office PowerPoint</Application>
  <PresentationFormat>Presentación en pantalla (16:9)</PresentationFormat>
  <Paragraphs>142</Paragraphs>
  <Slides>24</Slides>
  <Notes>24</Notes>
  <HiddenSlides>3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DM Sans</vt:lpstr>
      <vt:lpstr>Anton</vt:lpstr>
      <vt:lpstr>Helvetica Neue Light</vt:lpstr>
      <vt:lpstr>Courier New</vt:lpstr>
      <vt:lpstr>Arial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39</cp:revision>
  <dcterms:modified xsi:type="dcterms:W3CDTF">2024-09-20T22:39:02Z</dcterms:modified>
</cp:coreProperties>
</file>